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3" r:id="rId4"/>
    <p:sldId id="262" r:id="rId5"/>
    <p:sldId id="259" r:id="rId6"/>
    <p:sldId id="260" r:id="rId7"/>
    <p:sldId id="264" r:id="rId8"/>
    <p:sldId id="265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8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148" autoAdjust="0"/>
  </p:normalViewPr>
  <p:slideViewPr>
    <p:cSldViewPr snapToGrid="0">
      <p:cViewPr varScale="1">
        <p:scale>
          <a:sx n="57" d="100"/>
          <a:sy n="57" d="100"/>
        </p:scale>
        <p:origin x="10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Wspomaganie szkół w rozwoju </a:t>
            </a: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</a:rPr>
              <a:t>kompetencji społecznych i obywatelskich </a:t>
            </a:r>
            <a:r>
              <a:rPr lang="pl-PL" sz="3600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3600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</a:rPr>
              <a:t>II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etap edukacyjny 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l-PL" b="1" cap="all" dirty="0" smtClean="0">
                <a:solidFill>
                  <a:prstClr val="black"/>
                </a:solidFill>
              </a:rPr>
              <a:t>Moduł IV. Kształtowanie postaw innowacyjności, </a:t>
            </a:r>
          </a:p>
          <a:p>
            <a:pPr lvl="0"/>
            <a:r>
              <a:rPr lang="pl-PL" b="1" cap="all" dirty="0" smtClean="0">
                <a:solidFill>
                  <a:prstClr val="black"/>
                </a:solidFill>
              </a:rPr>
              <a:t>kreatywności i umiejętności pracy zespołowej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 smtClean="0"/>
              <a:t>Witam w trzecim dniu szkolenia</a:t>
            </a:r>
          </a:p>
          <a:p>
            <a:pPr marL="0" indent="0" algn="ctr">
              <a:buNone/>
            </a:pPr>
            <a:endParaRPr lang="pl-PL" sz="4000" b="1" dirty="0"/>
          </a:p>
          <a:p>
            <a:pPr marL="0" indent="0" algn="ctr">
              <a:buNone/>
            </a:pPr>
            <a:r>
              <a:rPr lang="pl-PL" sz="4000" dirty="0"/>
              <a:t>P</a:t>
            </a:r>
            <a:r>
              <a:rPr lang="pl-PL" sz="4000" dirty="0" smtClean="0"/>
              <a:t>roszę wskazać obrazek który określa Twój </a:t>
            </a:r>
          </a:p>
          <a:p>
            <a:pPr marL="0" indent="0" algn="ctr">
              <a:buNone/>
            </a:pPr>
            <a:r>
              <a:rPr lang="pl-PL" sz="4000" dirty="0" smtClean="0"/>
              <a:t>dzisiejszy nastrój</a:t>
            </a:r>
            <a:endParaRPr lang="pl-PL" sz="4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282" y="13440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prstClr val="black"/>
                </a:solidFill>
              </a:rPr>
              <a:t/>
            </a:r>
            <a:br>
              <a:rPr lang="pl-PL" dirty="0">
                <a:solidFill>
                  <a:prstClr val="black"/>
                </a:solidFill>
              </a:rPr>
            </a:br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8" name="Obraz 7" descr="Podobny obraz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494" y="1256054"/>
            <a:ext cx="6949291" cy="3846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40</Words>
  <Application>Microsoft Office PowerPoint</Application>
  <PresentationFormat>Panoramiczny</PresentationFormat>
  <Paragraphs>24</Paragraphs>
  <Slides>8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Motyw pakietu Office</vt:lpstr>
      <vt:lpstr>Wspomaganie szkół w rozwoju kompetencji społecznych i obywatelskich  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admin</cp:lastModifiedBy>
  <cp:revision>10</cp:revision>
  <dcterms:created xsi:type="dcterms:W3CDTF">2018-12-02T13:14:09Z</dcterms:created>
  <dcterms:modified xsi:type="dcterms:W3CDTF">2019-01-16T22:34:02Z</dcterms:modified>
</cp:coreProperties>
</file>